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441" r:id="rId3"/>
    <p:sldId id="470" r:id="rId4"/>
    <p:sldId id="445" r:id="rId5"/>
    <p:sldId id="436" r:id="rId6"/>
    <p:sldId id="490" r:id="rId7"/>
    <p:sldId id="498" r:id="rId8"/>
    <p:sldId id="499" r:id="rId9"/>
    <p:sldId id="510" r:id="rId10"/>
    <p:sldId id="511" r:id="rId11"/>
    <p:sldId id="491" r:id="rId12"/>
    <p:sldId id="492" r:id="rId13"/>
    <p:sldId id="493" r:id="rId14"/>
    <p:sldId id="494" r:id="rId15"/>
    <p:sldId id="495" r:id="rId16"/>
    <p:sldId id="496" r:id="rId17"/>
    <p:sldId id="497" r:id="rId18"/>
    <p:sldId id="500" r:id="rId19"/>
    <p:sldId id="501" r:id="rId20"/>
    <p:sldId id="502" r:id="rId21"/>
    <p:sldId id="503" r:id="rId22"/>
    <p:sldId id="504" r:id="rId23"/>
    <p:sldId id="505" r:id="rId24"/>
    <p:sldId id="506" r:id="rId25"/>
    <p:sldId id="507" r:id="rId26"/>
    <p:sldId id="508" r:id="rId27"/>
    <p:sldId id="509" r:id="rId28"/>
  </p:sldIdLst>
  <p:sldSz cx="12192000" cy="6858000"/>
  <p:notesSz cx="6858000" cy="9144000"/>
  <p:embeddedFontLst>
    <p:embeddedFont>
      <p:font typeface="나눔스퀘어 네오 Heavy" panose="020B0600000101010101" charset="-127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esignball-Social-01" pitchFamily="2" charset="0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Extrabold" panose="020B0906030804020204" pitchFamily="34" charset="0"/>
      <p:bold r:id="rId41"/>
      <p:boldItalic r:id="rId42"/>
    </p:embeddedFont>
    <p:embeddedFont>
      <p:font typeface="Open Sans Light" panose="020B0306030504020204" pitchFamily="34" charset="0"/>
      <p:regular r:id="rId43"/>
      <p:italic r:id="rId44"/>
    </p:embeddedFont>
    <p:embeddedFont>
      <p:font typeface="나눔스퀘어" panose="020B0600000101010101" pitchFamily="50" charset="-127"/>
      <p:regular r:id="rId45"/>
    </p:embeddedFont>
    <p:embeddedFont>
      <p:font typeface="나눔스퀘어 Bold" panose="020B0600000101010101" pitchFamily="50" charset="-127"/>
      <p:bold r:id="rId46"/>
    </p:embeddedFont>
    <p:embeddedFont>
      <p:font typeface="나눔스퀘어 ExtraBold" panose="020B0600000101010101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  <p15:guide id="5" pos="7446" userDrawn="1">
          <p15:clr>
            <a:srgbClr val="A4A3A4"/>
          </p15:clr>
        </p15:guide>
        <p15:guide id="6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FFC000"/>
    <a:srgbClr val="FFE289"/>
    <a:srgbClr val="F2F2F2"/>
    <a:srgbClr val="C5E0B4"/>
    <a:srgbClr val="58B368"/>
    <a:srgbClr val="1CA4AB"/>
    <a:srgbClr val="DAD873"/>
    <a:srgbClr val="D9EE40"/>
    <a:srgbClr val="97AA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87871" autoAdjust="0"/>
  </p:normalViewPr>
  <p:slideViewPr>
    <p:cSldViewPr snapToGrid="0">
      <p:cViewPr varScale="1">
        <p:scale>
          <a:sx n="97" d="100"/>
          <a:sy n="97" d="100"/>
        </p:scale>
        <p:origin x="294" y="78"/>
      </p:cViewPr>
      <p:guideLst>
        <p:guide orient="horz" pos="2160"/>
        <p:guide pos="7310"/>
        <p:guide orient="horz" pos="228"/>
        <p:guide pos="7446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FC9F607-E44A-DA76-02D5-26D829D1FC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209E55-8A0B-8297-D418-289EE29034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838-9FCD-4B30-A3B5-9CBC0FA5D5F6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083EDD-0CF2-4073-74EF-B84EDFF480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F4E73-80D4-4B46-536B-AC4E74F427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752F6-ADE6-43C5-A6F8-15A17700C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8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8BD1D-6A05-4E97-A624-0D1F6FEDB859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A21E1-50FB-4A3F-ABB0-AE43A1F1F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3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8BF42-5368-4EFB-81C9-CF1D0E062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AFFA5F-EECD-4C6E-A1C3-B83E74C0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64B08-9214-4817-AD1C-9F072A0B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A6A2-3D65-469C-B214-71C71A2FB257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898DA-E206-477C-A334-319F9D5C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E7416-5109-430E-89BC-7EC6A87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81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5356B-ACDA-42DF-B521-E2D2EA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D80E53-2132-4C21-9B7B-36EF033E3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4E450-A51B-4124-837A-DC943EF7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58C1-A6CE-4B6B-868E-E49553F4B862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A71E4-FA23-468E-ABC7-D2F5C9C4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A4DA4-891D-4CEA-B200-5285FD64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2602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7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BB6D8-DDDD-4033-B680-A96EC9138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D59A7F-F545-4DF8-8853-8E49E50A5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7B4A5-DFD0-402F-93C6-768306FF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ADDD7-7A67-496B-B4C5-4B0E9C689CD4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DE06D-2029-4E59-8517-458D9807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1B6B9-063D-4046-B8D9-180F4647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72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908484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576922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526697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35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744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716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621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6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A03E2-8845-441F-94AC-5E2D4C71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AF06E-15F5-4145-9150-EB02C26E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C9266-DFA9-449E-B7D5-A258D8AF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C885-FE14-4B63-9C76-FF02553266B7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DD8D2-014C-49D1-989E-BE5C5F5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910A7-42D1-4153-AC34-5C64D472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593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93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0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834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31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82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02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02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630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04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38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FB103-3C30-491E-A999-8642506E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D0823-D7A5-432E-A9BF-8B6997EE0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0A504-796D-4925-B725-6D12ECEF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4D3A-DCDC-4AD3-AC28-B38F0AE66AF3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B69CE-7D90-4C10-9539-17A54BFB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51892-69EF-4743-8BB1-FADAD0D4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639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116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58183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405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75665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91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DF37DB-1AD0-46E7-8D70-731E4DBD9E0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32291" y="-102582"/>
            <a:ext cx="5128318" cy="7040880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920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531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73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20A34-38A1-45AD-A600-2742FFF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2ABEB-7E00-4509-B877-5D39FBD3F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BDBB8-2560-4C46-8948-493ABC432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833F1-67B4-4554-B160-E5339696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76A6-9CAE-40D0-81E8-25DE76C4C500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69C68-90CD-45CE-9185-56AE98BC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92EB2-10ED-4E01-A1C3-64D34F49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7160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1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B44D2C-DA33-42E9-A7B4-46984900850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41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8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7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5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A4A1-6EC6-49C4-AA1F-0625B58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3B4B6-1067-4FA8-9E16-3C6FAE252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A59007-04A9-4F2A-A694-8D9D34E0D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156E72-D31D-4F4D-93DA-FE6DD60A7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D41EA1-61B1-4287-B748-EDC969009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4DC882-FAA1-4234-96D8-8B82A30D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8CFF-A801-4AE0-B29D-D6A67D29EC2D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AAAF08-0C71-49D2-8447-5EDC4D6C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B390C-8BBD-44B5-9F3C-5AF703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2801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9022" y="1657350"/>
            <a:ext cx="3095222" cy="2024063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  <a:effectLst/>
          <a:scene3d>
            <a:camera prst="perspectiveFront" fov="2100000">
              <a:rot lat="2100000" lon="2231522" rev="213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7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CC5FAF24-BEA2-490B-BCDB-DFAC9D7728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3827" y="1746739"/>
            <a:ext cx="5604345" cy="2485293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0411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784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827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9330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841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7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1008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5E06C-B113-40E1-9AFB-0959FFBD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DD817-27E8-49DE-A714-F489B1E8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4172-4A72-4211-AEC7-E180558706D3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1C116C-322C-4498-83A8-44F16395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D3FDA-B5BB-4C61-9622-BE2AA6EB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230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268482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6037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76147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05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529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0628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36053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24921" y="64588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225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33304A-4057-4776-9EBA-22FFE118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AC97-D74E-4CA7-98A5-FC31BB30048A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4D3F9E-C939-47AF-9AA5-5C4A7D23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9242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379333" y="-659323"/>
            <a:ext cx="3521845" cy="7850696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8747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3919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4490" y="6604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1B422-1931-4ABA-AC6F-AA8D5AF6B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633" y="898292"/>
            <a:ext cx="5504733" cy="4129088"/>
          </a:xfrm>
          <a:prstGeom prst="rect">
            <a:avLst/>
          </a:prstGeom>
          <a:effectLst>
            <a:outerShdw blurRad="228600" dist="152400" dir="4620000" algn="ctr" rotWithShape="0">
              <a:srgbClr val="273C81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2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25B467-B57E-44FB-8DF2-B0BEC60FD9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9024" y="1348908"/>
            <a:ext cx="5412543" cy="313182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scene3d>
            <a:camera prst="perspectiveFront" fov="2520000">
              <a:rot lat="960000" lon="2082000" rev="2142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78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2292830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2902548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2023093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D2F0C-D9E0-45EE-A257-DBB08708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37246-4E4E-465C-8403-1CEBCC58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FAB67-03F2-4D08-B947-61BA5ADB3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4245C-E569-4F2B-B956-0AEB209D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686F-2CFE-4780-89FB-174EE331B7E6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D1FF13-7F19-4F65-9D7B-3094F99E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5DD03-3445-4020-B0CF-CE53E69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9089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9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576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42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6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921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4712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6459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2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3D5FE-6B41-4A06-B0C8-D6643CC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140B2B-E149-4257-91F9-907E8F18E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E0620-2D97-491F-9EB3-D5088D781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3543D7-6D3D-4DD1-A02E-01A52E46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6F98-4C54-4759-8808-7026C8629571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86481-30E9-41BD-9DAC-21576B75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6D3C6-55A3-41CF-8184-723F96E2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728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32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283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7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8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7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 userDrawn="1"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 userDrawn="1"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39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90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22AF8A-A0BF-4F6B-83E9-E7F71671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B36F0-131D-4D01-A3BB-F3B12446C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0A049-E795-4479-8A01-BA5595459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39BFB-D13D-43ED-92F0-14985F629833}" type="datetime1">
              <a:rPr lang="ko-KR" altLang="en-US" smtClean="0"/>
              <a:t>2023-04-21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61A66-73D4-40E6-8FCC-F2540C8CB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AE7D855B-8190-5E0D-78E2-D5BAA5A67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1336" y="6356350"/>
            <a:ext cx="868392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57F1C42F-623A-4913-A961-0477D0E33F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96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6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5" pos="14737">
          <p15:clr>
            <a:srgbClr val="F26B43"/>
          </p15:clr>
        </p15:guide>
        <p15:guide id="6" pos="6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jp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8187BD-0C30-EB58-EB6A-B562DD06C0A8}"/>
              </a:ext>
            </a:extLst>
          </p:cNvPr>
          <p:cNvSpPr txBox="1"/>
          <p:nvPr/>
        </p:nvSpPr>
        <p:spPr>
          <a:xfrm>
            <a:off x="3877380" y="3002047"/>
            <a:ext cx="443724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6000" spc="-150" dirty="0">
                <a:solidFill>
                  <a:schemeClr val="accent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SKKUEXS</a:t>
            </a:r>
            <a:endParaRPr lang="ko-KR" altLang="en-US" sz="6000" spc="-150" dirty="0">
              <a:solidFill>
                <a:schemeClr val="accent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77681-4371-CBB3-6BE3-64212FAD3FE3}"/>
              </a:ext>
            </a:extLst>
          </p:cNvPr>
          <p:cNvSpPr txBox="1"/>
          <p:nvPr/>
        </p:nvSpPr>
        <p:spPr>
          <a:xfrm>
            <a:off x="4302955" y="5616643"/>
            <a:ext cx="3586089" cy="415498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김주원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서현원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이하은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한희근</a:t>
            </a:r>
            <a:endParaRPr lang="en-US" altLang="ko-KR" sz="21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537034" y="2449094"/>
            <a:ext cx="5117932" cy="878175"/>
            <a:chOff x="3769667" y="2449094"/>
            <a:chExt cx="4652665" cy="878175"/>
          </a:xfrm>
        </p:grpSpPr>
        <p:sp>
          <p:nvSpPr>
            <p:cNvPr id="2" name="직사각형 1"/>
            <p:cNvSpPr/>
            <p:nvPr/>
          </p:nvSpPr>
          <p:spPr>
            <a:xfrm>
              <a:off x="3918105" y="2449094"/>
              <a:ext cx="4355788" cy="5593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D0BE4C-6A17-B8D6-CE99-8DA149D51F08}"/>
                </a:ext>
              </a:extLst>
            </p:cNvPr>
            <p:cNvSpPr txBox="1"/>
            <p:nvPr/>
          </p:nvSpPr>
          <p:spPr>
            <a:xfrm>
              <a:off x="3769667" y="2496272"/>
              <a:ext cx="465266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2400" spc="-150" dirty="0">
                  <a:solidFill>
                    <a:srgbClr val="37562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Project for Exchange Student</a:t>
              </a:r>
              <a:endParaRPr lang="ko-KR" altLang="en-US" sz="2400" spc="-150" dirty="0">
                <a:solidFill>
                  <a:srgbClr val="3756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각 삼각형 28"/>
          <p:cNvSpPr/>
          <p:nvPr/>
        </p:nvSpPr>
        <p:spPr>
          <a:xfrm rot="5400000">
            <a:off x="0" y="0"/>
            <a:ext cx="900000" cy="900000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/>
          <p:cNvSpPr/>
          <p:nvPr/>
        </p:nvSpPr>
        <p:spPr>
          <a:xfrm rot="16200000">
            <a:off x="11268074" y="5915015"/>
            <a:ext cx="923926" cy="923926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12" y="4268489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Old Format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9F110-E051-6FAB-EFB4-E47FAC59B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48" r="55888"/>
          <a:stretch/>
        </p:blipFill>
        <p:spPr>
          <a:xfrm>
            <a:off x="450471" y="1443789"/>
            <a:ext cx="2764366" cy="56418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A6A3A4-9B6F-E2A9-72B9-1F9B5C764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-748"/>
          <a:stretch/>
        </p:blipFill>
        <p:spPr>
          <a:xfrm>
            <a:off x="5485899" y="1443789"/>
            <a:ext cx="3133333" cy="5641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BD4C9C-D4A3-D2E1-4F7B-5908FF705C97}"/>
              </a:ext>
            </a:extLst>
          </p:cNvPr>
          <p:cNvSpPr txBox="1"/>
          <p:nvPr/>
        </p:nvSpPr>
        <p:spPr>
          <a:xfrm>
            <a:off x="3214837" y="2434907"/>
            <a:ext cx="220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.doc</a:t>
            </a:r>
          </a:p>
          <a:p>
            <a:r>
              <a:rPr lang="en-US" altLang="ko-KR" sz="2400" dirty="0"/>
              <a:t>143 files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5CF20-0B4D-DBA9-560C-5B52EACB483A}"/>
              </a:ext>
            </a:extLst>
          </p:cNvPr>
          <p:cNvSpPr txBox="1"/>
          <p:nvPr/>
        </p:nvSpPr>
        <p:spPr>
          <a:xfrm>
            <a:off x="3214837" y="5091045"/>
            <a:ext cx="220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.docx</a:t>
            </a:r>
          </a:p>
          <a:p>
            <a:r>
              <a:rPr lang="en-US" altLang="ko-KR" sz="2400" dirty="0"/>
              <a:t>369 files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03EC1-8924-1CB3-7727-D8CC4244F72D}"/>
              </a:ext>
            </a:extLst>
          </p:cNvPr>
          <p:cNvSpPr txBox="1"/>
          <p:nvPr/>
        </p:nvSpPr>
        <p:spPr>
          <a:xfrm>
            <a:off x="8619232" y="2434906"/>
            <a:ext cx="220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.</a:t>
            </a:r>
            <a:r>
              <a:rPr lang="en-US" altLang="ko-KR" sz="2400" dirty="0" err="1"/>
              <a:t>hwp</a:t>
            </a:r>
            <a:endParaRPr lang="en-US" altLang="ko-KR" sz="2400" dirty="0"/>
          </a:p>
          <a:p>
            <a:r>
              <a:rPr lang="en-US" altLang="ko-KR" sz="2400" dirty="0"/>
              <a:t>686 files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B05BF-989D-C34C-11CD-98B3138A30FB}"/>
              </a:ext>
            </a:extLst>
          </p:cNvPr>
          <p:cNvSpPr txBox="1"/>
          <p:nvPr/>
        </p:nvSpPr>
        <p:spPr>
          <a:xfrm>
            <a:off x="8619232" y="5091044"/>
            <a:ext cx="220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.pdf</a:t>
            </a:r>
          </a:p>
          <a:p>
            <a:r>
              <a:rPr lang="en-US" altLang="ko-KR" sz="2400" dirty="0"/>
              <a:t>&lt; 254 files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493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Old Format </a:t>
            </a:r>
            <a:r>
              <a:rPr lang="en-US" sz="2400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(.docx)</a:t>
            </a:r>
            <a:endParaRPr lang="en-US" sz="4000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766715F-A00C-1F27-A360-71E0EA0F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34" y="1574799"/>
            <a:ext cx="2307318" cy="3992881"/>
          </a:xfrm>
          <a:prstGeom prst="rect">
            <a:avLst/>
          </a:prstGeom>
        </p:spPr>
      </p:pic>
      <p:pic>
        <p:nvPicPr>
          <p:cNvPr id="14" name="그림 13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43654A1D-E883-492D-8EE1-74F4DCBE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16" y="1574798"/>
            <a:ext cx="1330961" cy="3992882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7EB3EC0D-8DAC-5780-CAF0-2CB004E5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641" y="1574798"/>
            <a:ext cx="2224015" cy="39928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CC50A2-C39C-23DA-40A7-EFBB3427946D}"/>
              </a:ext>
            </a:extLst>
          </p:cNvPr>
          <p:cNvSpPr txBox="1"/>
          <p:nvPr/>
        </p:nvSpPr>
        <p:spPr>
          <a:xfrm>
            <a:off x="4713088" y="5741490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table[0]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672DC-7317-4820-2DEF-F0BF133305DC}"/>
              </a:ext>
            </a:extLst>
          </p:cNvPr>
          <p:cNvSpPr txBox="1"/>
          <p:nvPr/>
        </p:nvSpPr>
        <p:spPr>
          <a:xfrm>
            <a:off x="6917436" y="5741490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table[1]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014A47-4D93-604F-B81D-E349E873207E}"/>
              </a:ext>
            </a:extLst>
          </p:cNvPr>
          <p:cNvSpPr txBox="1"/>
          <p:nvPr/>
        </p:nvSpPr>
        <p:spPr>
          <a:xfrm>
            <a:off x="9086033" y="5741490"/>
            <a:ext cx="108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table[2]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826C81-A49B-F6EB-96F7-C2E1FDC24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86" r="60658"/>
          <a:stretch/>
        </p:blipFill>
        <p:spPr>
          <a:xfrm>
            <a:off x="491111" y="2418079"/>
            <a:ext cx="2465449" cy="2991169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693274B3-A32C-5A13-9A21-F92618A2D5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68" b="90509"/>
          <a:stretch/>
        </p:blipFill>
        <p:spPr>
          <a:xfrm>
            <a:off x="3967442" y="2418079"/>
            <a:ext cx="7423369" cy="6695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067D09-4C62-09CB-7B1F-AC4D7291633F}"/>
              </a:ext>
            </a:extLst>
          </p:cNvPr>
          <p:cNvSpPr txBox="1"/>
          <p:nvPr/>
        </p:nvSpPr>
        <p:spPr>
          <a:xfrm>
            <a:off x="6469948" y="3163312"/>
            <a:ext cx="19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table[0].rows[1]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1C9221-43D3-F1EE-3CF8-A1AFB70BE0FE}"/>
              </a:ext>
            </a:extLst>
          </p:cNvPr>
          <p:cNvSpPr/>
          <p:nvPr/>
        </p:nvSpPr>
        <p:spPr>
          <a:xfrm>
            <a:off x="3847605" y="2335827"/>
            <a:ext cx="2861953" cy="882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B04943-7AAA-696D-BA26-18F8C8835E5F}"/>
              </a:ext>
            </a:extLst>
          </p:cNvPr>
          <p:cNvSpPr/>
          <p:nvPr/>
        </p:nvSpPr>
        <p:spPr>
          <a:xfrm>
            <a:off x="7596911" y="2350587"/>
            <a:ext cx="3913737" cy="882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1B93EC-53BC-3087-0C52-9F9C9B66D940}"/>
              </a:ext>
            </a:extLst>
          </p:cNvPr>
          <p:cNvSpPr txBox="1"/>
          <p:nvPr/>
        </p:nvSpPr>
        <p:spPr>
          <a:xfrm>
            <a:off x="5898812" y="3218213"/>
            <a:ext cx="25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table[0].rows[1].cells[1]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8F9224-323A-F7EC-D66F-FD97F8EE1728}"/>
              </a:ext>
            </a:extLst>
          </p:cNvPr>
          <p:cNvSpPr/>
          <p:nvPr/>
        </p:nvSpPr>
        <p:spPr>
          <a:xfrm>
            <a:off x="3967442" y="1962912"/>
            <a:ext cx="2502506" cy="3778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2BC4C2-199B-24F5-C344-BC976AC842FF}"/>
              </a:ext>
            </a:extLst>
          </p:cNvPr>
          <p:cNvSpPr/>
          <p:nvPr/>
        </p:nvSpPr>
        <p:spPr>
          <a:xfrm>
            <a:off x="3881484" y="1350188"/>
            <a:ext cx="2564575" cy="388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B1DA6EBD-0AC9-8993-6F37-51C2C3D07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728" r="36" b="15080"/>
          <a:stretch/>
        </p:blipFill>
        <p:spPr>
          <a:xfrm>
            <a:off x="2719820" y="2267960"/>
            <a:ext cx="3951046" cy="2639170"/>
          </a:xfrm>
          <a:prstGeom prst="rect">
            <a:avLst/>
          </a:prstGeom>
        </p:spPr>
      </p:pic>
      <p:pic>
        <p:nvPicPr>
          <p:cNvPr id="31" name="그림 30" descr="테이블이(가) 표시된 사진&#10;&#10;자동 생성된 설명">
            <a:extLst>
              <a:ext uri="{FF2B5EF4-FFF2-40B4-BE49-F238E27FC236}">
                <a16:creationId xmlns:a16="http://schemas.microsoft.com/office/drawing/2014/main" id="{520D6FB6-EECA-D190-E75C-55B0BEEAD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177" y="2267960"/>
            <a:ext cx="3875678" cy="274971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FB164A-A256-922B-0174-BBA9658E748C}"/>
              </a:ext>
            </a:extLst>
          </p:cNvPr>
          <p:cNvSpPr/>
          <p:nvPr/>
        </p:nvSpPr>
        <p:spPr>
          <a:xfrm>
            <a:off x="3742944" y="3913663"/>
            <a:ext cx="2861953" cy="993467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3B50A3-6A5B-62F4-1B6A-B31EEB985FF4}"/>
              </a:ext>
            </a:extLst>
          </p:cNvPr>
          <p:cNvSpPr/>
          <p:nvPr/>
        </p:nvSpPr>
        <p:spPr>
          <a:xfrm>
            <a:off x="8255000" y="3257551"/>
            <a:ext cx="2746375" cy="1713876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839E2FA2-E3ED-512D-D8D3-F16A4C69D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47" b="33333"/>
          <a:stretch/>
        </p:blipFill>
        <p:spPr>
          <a:xfrm>
            <a:off x="4057613" y="1472375"/>
            <a:ext cx="3946943" cy="4759652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9DF0A4F-73ED-A4FC-9EB0-8251110E38EE}"/>
              </a:ext>
            </a:extLst>
          </p:cNvPr>
          <p:cNvCxnSpPr/>
          <p:nvPr/>
        </p:nvCxnSpPr>
        <p:spPr>
          <a:xfrm>
            <a:off x="4267200" y="1653540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844F809-B84A-C797-E0F0-78C3BD690F20}"/>
              </a:ext>
            </a:extLst>
          </p:cNvPr>
          <p:cNvCxnSpPr/>
          <p:nvPr/>
        </p:nvCxnSpPr>
        <p:spPr>
          <a:xfrm>
            <a:off x="4267200" y="1962912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9266B28-362B-A734-8756-A66B9102D72C}"/>
              </a:ext>
            </a:extLst>
          </p:cNvPr>
          <p:cNvCxnSpPr/>
          <p:nvPr/>
        </p:nvCxnSpPr>
        <p:spPr>
          <a:xfrm>
            <a:off x="4267200" y="2252720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6142E75-0D22-31C2-723C-0B9F56C2F35A}"/>
              </a:ext>
            </a:extLst>
          </p:cNvPr>
          <p:cNvCxnSpPr/>
          <p:nvPr/>
        </p:nvCxnSpPr>
        <p:spPr>
          <a:xfrm>
            <a:off x="4267200" y="2461260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7950B-6F78-A33C-44E4-2E01382B2ABD}"/>
              </a:ext>
            </a:extLst>
          </p:cNvPr>
          <p:cNvCxnSpPr/>
          <p:nvPr/>
        </p:nvCxnSpPr>
        <p:spPr>
          <a:xfrm>
            <a:off x="4267200" y="2737591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259A910-316F-CD44-A700-867762A6399C}"/>
              </a:ext>
            </a:extLst>
          </p:cNvPr>
          <p:cNvCxnSpPr/>
          <p:nvPr/>
        </p:nvCxnSpPr>
        <p:spPr>
          <a:xfrm>
            <a:off x="4267200" y="2987040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E69527-93F1-F96A-8A11-521E9321B937}"/>
              </a:ext>
            </a:extLst>
          </p:cNvPr>
          <p:cNvCxnSpPr/>
          <p:nvPr/>
        </p:nvCxnSpPr>
        <p:spPr>
          <a:xfrm>
            <a:off x="4267200" y="3193792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47C69F-6554-E08D-E7A4-DC79A18CE8BC}"/>
              </a:ext>
            </a:extLst>
          </p:cNvPr>
          <p:cNvCxnSpPr/>
          <p:nvPr/>
        </p:nvCxnSpPr>
        <p:spPr>
          <a:xfrm>
            <a:off x="4267200" y="3402879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C26E79C-1945-69D4-7DFF-A31A7C24C26B}"/>
              </a:ext>
            </a:extLst>
          </p:cNvPr>
          <p:cNvCxnSpPr/>
          <p:nvPr/>
        </p:nvCxnSpPr>
        <p:spPr>
          <a:xfrm>
            <a:off x="4267200" y="3642818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684402F-8ED2-53EE-1740-AACF867C0923}"/>
              </a:ext>
            </a:extLst>
          </p:cNvPr>
          <p:cNvCxnSpPr/>
          <p:nvPr/>
        </p:nvCxnSpPr>
        <p:spPr>
          <a:xfrm>
            <a:off x="4267200" y="3890803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5B59F84-0662-9C58-40A5-2600C4EF1AAC}"/>
              </a:ext>
            </a:extLst>
          </p:cNvPr>
          <p:cNvCxnSpPr/>
          <p:nvPr/>
        </p:nvCxnSpPr>
        <p:spPr>
          <a:xfrm>
            <a:off x="4267200" y="4206240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94DB95-0C06-BEC0-F3D2-C76AE3CD4D0A}"/>
              </a:ext>
            </a:extLst>
          </p:cNvPr>
          <p:cNvCxnSpPr/>
          <p:nvPr/>
        </p:nvCxnSpPr>
        <p:spPr>
          <a:xfrm>
            <a:off x="4267200" y="4472940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8A4C361-128D-61F0-5D48-DCE241F404A9}"/>
              </a:ext>
            </a:extLst>
          </p:cNvPr>
          <p:cNvCxnSpPr/>
          <p:nvPr/>
        </p:nvCxnSpPr>
        <p:spPr>
          <a:xfrm>
            <a:off x="4267200" y="4716780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78F095-0824-E859-2F7E-C6C59DF8124E}"/>
              </a:ext>
            </a:extLst>
          </p:cNvPr>
          <p:cNvCxnSpPr/>
          <p:nvPr/>
        </p:nvCxnSpPr>
        <p:spPr>
          <a:xfrm>
            <a:off x="4267200" y="5631180"/>
            <a:ext cx="3411926" cy="0"/>
          </a:xfrm>
          <a:prstGeom prst="straightConnector1">
            <a:avLst/>
          </a:prstGeom>
          <a:ln w="44450">
            <a:solidFill>
              <a:schemeClr val="accent6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1E23B1B-CC6E-D52D-06E9-EED66BF3AF0B}"/>
              </a:ext>
            </a:extLst>
          </p:cNvPr>
          <p:cNvSpPr/>
          <p:nvPr/>
        </p:nvSpPr>
        <p:spPr>
          <a:xfrm>
            <a:off x="4067238" y="1592170"/>
            <a:ext cx="283782" cy="14613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68B722-1883-17CF-7601-8269321B5DCC}"/>
              </a:ext>
            </a:extLst>
          </p:cNvPr>
          <p:cNvSpPr/>
          <p:nvPr/>
        </p:nvSpPr>
        <p:spPr>
          <a:xfrm>
            <a:off x="5516426" y="1592170"/>
            <a:ext cx="283782" cy="14613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906996C-73F7-DBE2-1229-CE85FB856B87}"/>
              </a:ext>
            </a:extLst>
          </p:cNvPr>
          <p:cNvSpPr/>
          <p:nvPr/>
        </p:nvSpPr>
        <p:spPr>
          <a:xfrm>
            <a:off x="5516426" y="1820413"/>
            <a:ext cx="283782" cy="265966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1383D01-DB8B-DDF8-371F-F8297A853D2D}"/>
              </a:ext>
            </a:extLst>
          </p:cNvPr>
          <p:cNvSpPr/>
          <p:nvPr/>
        </p:nvSpPr>
        <p:spPr>
          <a:xfrm>
            <a:off x="4061006" y="1827885"/>
            <a:ext cx="283782" cy="265966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CE4233F-78F6-288D-17DF-13EFA4A64052}"/>
              </a:ext>
            </a:extLst>
          </p:cNvPr>
          <p:cNvSpPr/>
          <p:nvPr/>
        </p:nvSpPr>
        <p:spPr>
          <a:xfrm>
            <a:off x="4571196" y="5313143"/>
            <a:ext cx="458003" cy="458825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6C98C71-3308-4394-81FC-589261350A97}"/>
              </a:ext>
            </a:extLst>
          </p:cNvPr>
          <p:cNvSpPr/>
          <p:nvPr/>
        </p:nvSpPr>
        <p:spPr>
          <a:xfrm>
            <a:off x="5071812" y="3328659"/>
            <a:ext cx="444614" cy="153526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8FB223EB-7E0D-3084-CFF5-A86B42D2D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469" y="2960918"/>
            <a:ext cx="5941108" cy="1310849"/>
          </a:xfrm>
          <a:prstGeom prst="rect">
            <a:avLst/>
          </a:prstGeom>
        </p:spPr>
      </p:pic>
      <p:pic>
        <p:nvPicPr>
          <p:cNvPr id="68" name="그림 67" descr="테이블이(가) 표시된 사진&#10;&#10;자동 생성된 설명">
            <a:extLst>
              <a:ext uri="{FF2B5EF4-FFF2-40B4-BE49-F238E27FC236}">
                <a16:creationId xmlns:a16="http://schemas.microsoft.com/office/drawing/2014/main" id="{549445CC-39A1-006A-569C-4B0E4AAF7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3714" y="1886631"/>
            <a:ext cx="5934903" cy="3648584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C93784F-D61E-FFD0-F6B2-44B1B27C0505}"/>
              </a:ext>
            </a:extLst>
          </p:cNvPr>
          <p:cNvSpPr/>
          <p:nvPr/>
        </p:nvSpPr>
        <p:spPr>
          <a:xfrm>
            <a:off x="3977796" y="2183434"/>
            <a:ext cx="6697824" cy="363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06EDD2BD-F0B5-7D90-FFEC-BE06F3F95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7742" y="2332833"/>
            <a:ext cx="3330185" cy="418015"/>
          </a:xfrm>
          <a:prstGeom prst="rect">
            <a:avLst/>
          </a:prstGeom>
        </p:spPr>
      </p:pic>
      <p:pic>
        <p:nvPicPr>
          <p:cNvPr id="73" name="그림 72" descr="테이블이(가) 표시된 사진&#10;&#10;자동 생성된 설명">
            <a:extLst>
              <a:ext uri="{FF2B5EF4-FFF2-40B4-BE49-F238E27FC236}">
                <a16:creationId xmlns:a16="http://schemas.microsoft.com/office/drawing/2014/main" id="{10E6D38F-E25E-F3C9-D292-8F3999BBD5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7179" y="2229124"/>
            <a:ext cx="4065018" cy="2366451"/>
          </a:xfrm>
          <a:prstGeom prst="rect">
            <a:avLst/>
          </a:prstGeom>
        </p:spPr>
      </p:pic>
      <p:pic>
        <p:nvPicPr>
          <p:cNvPr id="75" name="그림 7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A692AC17-DF62-8B68-C540-35BAD7CBC7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6316" y="1453125"/>
            <a:ext cx="4049999" cy="4159038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2BB3E976-9ADE-952D-3A4A-5AB9CCF24AF4}"/>
              </a:ext>
            </a:extLst>
          </p:cNvPr>
          <p:cNvSpPr/>
          <p:nvPr/>
        </p:nvSpPr>
        <p:spPr>
          <a:xfrm>
            <a:off x="3177494" y="3328659"/>
            <a:ext cx="565450" cy="20398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DBC8FC-CB00-851F-9BE4-63D6F17127AE}"/>
              </a:ext>
            </a:extLst>
          </p:cNvPr>
          <p:cNvSpPr txBox="1"/>
          <p:nvPr/>
        </p:nvSpPr>
        <p:spPr>
          <a:xfrm>
            <a:off x="797920" y="4971427"/>
            <a:ext cx="200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293 / 369 (80%)</a:t>
            </a:r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BA65FD4-43CB-618D-4A8D-EBD5636C53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599" y="1909175"/>
            <a:ext cx="7822634" cy="36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2"/>
      <p:bldP spid="18" grpId="0"/>
      <p:bldP spid="18" grpId="2"/>
      <p:bldP spid="19" grpId="0"/>
      <p:bldP spid="19" grpId="2"/>
      <p:bldP spid="22" grpId="0"/>
      <p:bldP spid="22" grpId="1"/>
      <p:bldP spid="23" grpId="0" animBg="1"/>
      <p:bldP spid="24" grpId="0" animBg="1"/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32" grpId="0" animBg="1"/>
      <p:bldP spid="32" grpId="1" animBg="1"/>
      <p:bldP spid="33" grpId="0" animBg="1"/>
      <p:bldP spid="33" grpId="1" animBg="1"/>
      <p:bldP spid="55" grpId="0" animBg="1"/>
      <p:bldP spid="55" grpId="1" animBg="1"/>
      <p:bldP spid="57" grpId="0" animBg="1"/>
      <p:bldP spid="57" grpId="1" animBg="1"/>
      <p:bldP spid="58" grpId="0" animBg="1"/>
      <p:bldP spid="58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9" grpId="0" animBg="1"/>
      <p:bldP spid="69" grpId="1" animBg="1"/>
      <p:bldP spid="76" grpId="0" animBg="1"/>
      <p:bldP spid="76" grpId="1" animBg="1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Old Format </a:t>
            </a:r>
            <a:r>
              <a:rPr lang="en-US" sz="2400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(.doc)</a:t>
            </a:r>
            <a:endParaRPr lang="en-US" sz="4000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DBC8FC-CB00-851F-9BE4-63D6F17127AE}"/>
              </a:ext>
            </a:extLst>
          </p:cNvPr>
          <p:cNvSpPr txBox="1"/>
          <p:nvPr/>
        </p:nvSpPr>
        <p:spPr>
          <a:xfrm>
            <a:off x="797920" y="4971427"/>
            <a:ext cx="200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85 / 128 (66%)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86EAFE-2174-3AAF-CF58-884F17C19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72" r="59227"/>
          <a:stretch/>
        </p:blipFill>
        <p:spPr>
          <a:xfrm>
            <a:off x="4905030" y="2525086"/>
            <a:ext cx="2555118" cy="289115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D977B53-D532-D689-10B0-CA642FFE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009" y="1716674"/>
            <a:ext cx="7933587" cy="391538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1F51EF0-7FFB-E181-FDE0-17561051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175" y="1578317"/>
            <a:ext cx="5633639" cy="4412596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0F1F5835-F9A8-8245-385F-093A6E9E9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159" y="2309264"/>
            <a:ext cx="5552381" cy="7619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61385E-C6B4-2C47-ABA0-BC164118C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74" y="3507398"/>
            <a:ext cx="6531678" cy="365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7B3BA9-3132-7356-F7B9-AE8A9ABA7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48" r="60009" b="52976"/>
          <a:stretch/>
        </p:blipFill>
        <p:spPr>
          <a:xfrm>
            <a:off x="499500" y="2418079"/>
            <a:ext cx="2506089" cy="26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13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Old Format </a:t>
            </a:r>
            <a:r>
              <a:rPr lang="en-US" sz="2400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(.</a:t>
            </a:r>
            <a:r>
              <a:rPr lang="en-US" sz="2400" dirty="0" err="1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hwp</a:t>
            </a:r>
            <a:r>
              <a:rPr lang="en-US" sz="2400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)</a:t>
            </a:r>
            <a:endParaRPr lang="en-US" sz="4000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DBC8FC-CB00-851F-9BE4-63D6F17127AE}"/>
              </a:ext>
            </a:extLst>
          </p:cNvPr>
          <p:cNvSpPr txBox="1"/>
          <p:nvPr/>
        </p:nvSpPr>
        <p:spPr>
          <a:xfrm>
            <a:off x="797920" y="4971427"/>
            <a:ext cx="200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? / 686 (?%)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7D5D11-67DC-876B-960F-799AACA88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00" r="62425" b="-2"/>
          <a:stretch/>
        </p:blipFill>
        <p:spPr>
          <a:xfrm>
            <a:off x="4831971" y="2483073"/>
            <a:ext cx="2354713" cy="29232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41EA81-E7D5-88FE-D937-DAF5C4997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10" t="-747" b="57473"/>
          <a:stretch/>
        </p:blipFill>
        <p:spPr>
          <a:xfrm>
            <a:off x="683893" y="2483073"/>
            <a:ext cx="2506089" cy="2423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46AFD0-5142-7C4E-2FDD-B1C106FFBA33}"/>
              </a:ext>
            </a:extLst>
          </p:cNvPr>
          <p:cNvSpPr txBox="1"/>
          <p:nvPr/>
        </p:nvSpPr>
        <p:spPr>
          <a:xfrm>
            <a:off x="797920" y="4971427"/>
            <a:ext cx="200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108 / 137 (79%)</a:t>
            </a:r>
            <a:endParaRPr lang="ko-KR" altLang="en-US" dirty="0"/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E6E7185-756E-3C5D-DFA8-85B6258CD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815" y="1659821"/>
            <a:ext cx="8449292" cy="40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6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185885" y="3322689"/>
            <a:ext cx="782023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Summarization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4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123568-FC2F-2E2D-D9A8-1600F34C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01" y="2547504"/>
            <a:ext cx="2619048" cy="2390476"/>
          </a:xfrm>
          <a:prstGeom prst="rect">
            <a:avLst/>
          </a:prstGeom>
        </p:spPr>
      </p:pic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15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Summarization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  (transformers)</a:t>
            </a:r>
            <a:endParaRPr lang="en-US" sz="4000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044B364-B2B3-A6EA-081B-0A1238890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599" y="1909175"/>
            <a:ext cx="7822634" cy="3651612"/>
          </a:xfrm>
          <a:prstGeom prst="rect">
            <a:avLst/>
          </a:prstGeom>
        </p:spPr>
      </p:pic>
      <p:pic>
        <p:nvPicPr>
          <p:cNvPr id="11" name="그림 10" descr="달력이(가) 표시된 사진&#10;&#10;자동 생성된 설명">
            <a:extLst>
              <a:ext uri="{FF2B5EF4-FFF2-40B4-BE49-F238E27FC236}">
                <a16:creationId xmlns:a16="http://schemas.microsoft.com/office/drawing/2014/main" id="{1CBD8387-313B-7497-29B7-F2AF733E2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990" y="1565965"/>
            <a:ext cx="7001852" cy="4505954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F62F6663-E85B-7230-F074-076753447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81" y="1851485"/>
            <a:ext cx="7001852" cy="4505954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1BF7C1E-AE03-ED4F-AD0D-5CC91B1EE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193" y="2194695"/>
            <a:ext cx="7030431" cy="4505954"/>
          </a:xfrm>
          <a:prstGeom prst="rect">
            <a:avLst/>
          </a:prstGeom>
        </p:spPr>
      </p:pic>
      <p:pic>
        <p:nvPicPr>
          <p:cNvPr id="20" name="그림 19" descr="달력이(가) 표시된 사진&#10;&#10;자동 생성된 설명">
            <a:extLst>
              <a:ext uri="{FF2B5EF4-FFF2-40B4-BE49-F238E27FC236}">
                <a16:creationId xmlns:a16="http://schemas.microsoft.com/office/drawing/2014/main" id="{3100434D-6605-E722-8880-FF7198F0E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714" y="1779644"/>
            <a:ext cx="8578086" cy="39261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6B9B0E-965F-B0D6-A007-0B79A07A0F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685" t="39546" r="24540" b="22834"/>
          <a:stretch/>
        </p:blipFill>
        <p:spPr>
          <a:xfrm>
            <a:off x="3263824" y="1543095"/>
            <a:ext cx="6433293" cy="35108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F966ED-AE7B-FF6B-761B-8367F5F555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205" y="5258634"/>
            <a:ext cx="3877216" cy="504895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FC05A21C-C3A9-1529-6F93-7E2F8AB472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418" t="38186" r="22551" b="24418"/>
          <a:stretch/>
        </p:blipFill>
        <p:spPr>
          <a:xfrm>
            <a:off x="3213763" y="1529913"/>
            <a:ext cx="6533414" cy="35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8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16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Summarization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  (</a:t>
            </a:r>
            <a:r>
              <a:rPr lang="en-US" sz="2000" b="1" dirty="0" err="1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wordcloud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)</a:t>
            </a:r>
            <a:endParaRPr lang="en-US" sz="4000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11" name="그림 10" descr="달력이(가) 표시된 사진&#10;&#10;자동 생성된 설명">
            <a:extLst>
              <a:ext uri="{FF2B5EF4-FFF2-40B4-BE49-F238E27FC236}">
                <a16:creationId xmlns:a16="http://schemas.microsoft.com/office/drawing/2014/main" id="{1CBD8387-313B-7497-29B7-F2AF733E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340" y="1480240"/>
            <a:ext cx="7001852" cy="4505954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F62F6663-E85B-7230-F074-07675344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31" y="1765760"/>
            <a:ext cx="7001852" cy="4505954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1BF7C1E-AE03-ED4F-AD0D-5CC91B1E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543" y="2108970"/>
            <a:ext cx="7030431" cy="4505954"/>
          </a:xfrm>
          <a:prstGeom prst="rect">
            <a:avLst/>
          </a:prstGeom>
        </p:spPr>
      </p:pic>
      <p:pic>
        <p:nvPicPr>
          <p:cNvPr id="3" name="그림 2" descr="텍스트, 표지판, 여러 가지이(가) 표시된 사진&#10;&#10;자동 생성된 설명">
            <a:extLst>
              <a:ext uri="{FF2B5EF4-FFF2-40B4-BE49-F238E27FC236}">
                <a16:creationId xmlns:a16="http://schemas.microsoft.com/office/drawing/2014/main" id="{9F83CB87-05B7-3EAA-D7F9-30AC90F5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797" y="2520345"/>
            <a:ext cx="2876552" cy="2876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9A58E9-9A2D-F1E5-15F6-561396B71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724" y="2501209"/>
            <a:ext cx="2876551" cy="2876551"/>
          </a:xfrm>
          <a:prstGeom prst="rect">
            <a:avLst/>
          </a:prstGeom>
        </p:spPr>
      </p:pic>
      <p:pic>
        <p:nvPicPr>
          <p:cNvPr id="12" name="그림 11" descr="텍스트, 주차이(가) 표시된 사진&#10;&#10;자동 생성된 설명">
            <a:extLst>
              <a:ext uri="{FF2B5EF4-FFF2-40B4-BE49-F238E27FC236}">
                <a16:creationId xmlns:a16="http://schemas.microsoft.com/office/drawing/2014/main" id="{9E4999E1-6741-4326-E68A-02C9CD807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575" y="2501208"/>
            <a:ext cx="2876552" cy="28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185885" y="3322689"/>
            <a:ext cx="782023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Front-end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02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1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3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862975" y="3322689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06"/>
              </a:lnSpc>
              <a:spcBef>
                <a:spcPts val="1132"/>
              </a:spcBef>
              <a:buNone/>
            </a:pPr>
            <a:r>
              <a:rPr lang="en-US" sz="5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Weekly Progress</a:t>
            </a:r>
            <a:endParaRPr 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61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9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5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76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30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185885" y="3322689"/>
            <a:ext cx="782023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What we’ll do next..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093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F1C42F-623A-4913-A961-0477D0E33F84}" type="slidenum"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37562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75623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7AA0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Next Week Plan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324856" y="1946394"/>
            <a:ext cx="7542289" cy="3997700"/>
            <a:chOff x="2037882" y="1946394"/>
            <a:chExt cx="7542289" cy="3997700"/>
          </a:xfrm>
        </p:grpSpPr>
        <p:sp>
          <p:nvSpPr>
            <p:cNvPr id="9" name="Object 1"/>
            <p:cNvSpPr/>
            <p:nvPr/>
          </p:nvSpPr>
          <p:spPr>
            <a:xfrm>
              <a:off x="2862975" y="2920093"/>
              <a:ext cx="6463001" cy="25596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marR="0" lvl="0" indent="0" algn="ctr" defTabSz="914400" rtl="0" eaLnBrk="1" fontAlgn="auto" latinLnBrk="1" hangingPunct="1">
                <a:lnSpc>
                  <a:spcPts val="201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NanumSquareOTF_ac" pitchFamily="34" charset="-120"/>
                </a:rPr>
                <a:t>Section 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0" name="Object 2"/>
            <p:cNvSpPr/>
            <p:nvPr/>
          </p:nvSpPr>
          <p:spPr>
            <a:xfrm>
              <a:off x="2862975" y="3322689"/>
              <a:ext cx="6463001" cy="7499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marR="0" lvl="0" indent="0" algn="ctr" defTabSz="914400" rtl="0" eaLnBrk="1" fontAlgn="auto" latinLnBrk="1" hangingPunct="1">
                <a:lnSpc>
                  <a:spcPts val="5906"/>
                </a:lnSpc>
                <a:spcBef>
                  <a:spcPts val="113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62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NanumSquareOTF_ac" pitchFamily="34" charset="-120"/>
                </a:rPr>
                <a:t>Project Overview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037882" y="1946394"/>
              <a:ext cx="3997700" cy="3997700"/>
            </a:xfrm>
            <a:prstGeom prst="ellipse">
              <a:avLst/>
            </a:prstGeom>
            <a:solidFill>
              <a:srgbClr val="F8DC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5677295" y="2038696"/>
              <a:ext cx="3902876" cy="3902876"/>
            </a:xfrm>
            <a:prstGeom prst="ellipse">
              <a:avLst/>
            </a:prstGeom>
            <a:solidFill>
              <a:srgbClr val="FF9C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2524113" y="3151402"/>
              <a:ext cx="3025238" cy="1654906"/>
              <a:chOff x="6930610" y="2730830"/>
              <a:chExt cx="3025238" cy="165490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7468510" y="2730830"/>
                <a:ext cx="19474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Front-end</a:t>
                </a: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930610" y="3585517"/>
                <a:ext cx="3025238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Study React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Programming the design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163526" y="3099113"/>
              <a:ext cx="3025238" cy="1707195"/>
              <a:chOff x="6999472" y="2678541"/>
              <a:chExt cx="3025238" cy="170719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181098" y="2678541"/>
                <a:ext cx="2567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Back-end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999472" y="3585517"/>
                <a:ext cx="3025238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Study Server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Database design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581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4CE1582-6B31-64DD-228C-CF0F4947F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761626"/>
              </p:ext>
            </p:extLst>
          </p:nvPr>
        </p:nvGraphicFramePr>
        <p:xfrm>
          <a:off x="524934" y="1634066"/>
          <a:ext cx="11142128" cy="454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9204">
                  <a:extLst>
                    <a:ext uri="{9D8B030D-6E8A-4147-A177-3AD203B41FA5}">
                      <a16:colId xmlns:a16="http://schemas.microsoft.com/office/drawing/2014/main" val="40264252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51030596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28056218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945925274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94818074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685275659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08256079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4839647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1217340257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4036170848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840169613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282122922"/>
                    </a:ext>
                  </a:extLst>
                </a:gridCol>
              </a:tblGrid>
              <a:tr h="649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 – do                 Week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8508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Proposal &amp; Study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7037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Collecting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D2D0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19393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Processing (NLP)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44680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Front-end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(Planning &amp; UI/UX) 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0963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Back-end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(Server &amp; DB Design)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093369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Beta Test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13151"/>
                  </a:ext>
                </a:extLst>
              </a:tr>
            </a:tbl>
          </a:graphicData>
        </a:graphic>
      </p:graphicFrame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D5C42C3-6770-117F-1EFE-6BCC1909FA7E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Schedule</a:t>
            </a:r>
          </a:p>
        </p:txBody>
      </p:sp>
      <p:sp>
        <p:nvSpPr>
          <p:cNvPr id="11" name="자유형 27">
            <a:extLst>
              <a:ext uri="{FF2B5EF4-FFF2-40B4-BE49-F238E27FC236}">
                <a16:creationId xmlns:a16="http://schemas.microsoft.com/office/drawing/2014/main" id="{2522F6DA-BDC6-C51E-80FC-E605797BF3E4}"/>
              </a:ext>
            </a:extLst>
          </p:cNvPr>
          <p:cNvSpPr/>
          <p:nvPr/>
        </p:nvSpPr>
        <p:spPr>
          <a:xfrm>
            <a:off x="531283" y="1639948"/>
            <a:ext cx="6745817" cy="1945007"/>
          </a:xfrm>
          <a:custGeom>
            <a:avLst/>
            <a:gdLst>
              <a:gd name="connsiteX0" fmla="*/ 0 w 4549398"/>
              <a:gd name="connsiteY0" fmla="*/ 0 h 1307615"/>
              <a:gd name="connsiteX1" fmla="*/ 4549398 w 4549398"/>
              <a:gd name="connsiteY1" fmla="*/ 0 h 1307615"/>
              <a:gd name="connsiteX2" fmla="*/ 4549398 w 4549398"/>
              <a:gd name="connsiteY2" fmla="*/ 1307615 h 1307615"/>
              <a:gd name="connsiteX3" fmla="*/ 0 w 4549398"/>
              <a:gd name="connsiteY3" fmla="*/ 1307615 h 1307615"/>
              <a:gd name="connsiteX4" fmla="*/ 0 w 4549398"/>
              <a:gd name="connsiteY4" fmla="*/ 0 h 130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9398" h="1307615">
                <a:moveTo>
                  <a:pt x="0" y="0"/>
                </a:moveTo>
                <a:lnTo>
                  <a:pt x="4549398" y="0"/>
                </a:lnTo>
                <a:lnTo>
                  <a:pt x="4549398" y="1307615"/>
                </a:lnTo>
                <a:lnTo>
                  <a:pt x="0" y="13076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26">
            <a:extLst>
              <a:ext uri="{FF2B5EF4-FFF2-40B4-BE49-F238E27FC236}">
                <a16:creationId xmlns:a16="http://schemas.microsoft.com/office/drawing/2014/main" id="{76F96F0F-856B-8D11-685A-94D9A431F4B6}"/>
              </a:ext>
            </a:extLst>
          </p:cNvPr>
          <p:cNvSpPr/>
          <p:nvPr/>
        </p:nvSpPr>
        <p:spPr>
          <a:xfrm>
            <a:off x="8010525" y="1639949"/>
            <a:ext cx="3640455" cy="4534158"/>
          </a:xfrm>
          <a:custGeom>
            <a:avLst/>
            <a:gdLst>
              <a:gd name="connsiteX0" fmla="*/ 0 w 5900056"/>
              <a:gd name="connsiteY0" fmla="*/ 0 h 4549398"/>
              <a:gd name="connsiteX1" fmla="*/ 5900056 w 5900056"/>
              <a:gd name="connsiteY1" fmla="*/ 0 h 4549398"/>
              <a:gd name="connsiteX2" fmla="*/ 5900056 w 5900056"/>
              <a:gd name="connsiteY2" fmla="*/ 4549398 h 4549398"/>
              <a:gd name="connsiteX3" fmla="*/ 0 w 5900056"/>
              <a:gd name="connsiteY3" fmla="*/ 4549398 h 4549398"/>
              <a:gd name="connsiteX4" fmla="*/ 0 w 5900056"/>
              <a:gd name="connsiteY4" fmla="*/ 0 h 454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0056" h="4549398">
                <a:moveTo>
                  <a:pt x="0" y="0"/>
                </a:moveTo>
                <a:lnTo>
                  <a:pt x="5900056" y="0"/>
                </a:lnTo>
                <a:lnTo>
                  <a:pt x="5900056" y="4549398"/>
                </a:lnTo>
                <a:lnTo>
                  <a:pt x="0" y="45493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25">
            <a:extLst>
              <a:ext uri="{FF2B5EF4-FFF2-40B4-BE49-F238E27FC236}">
                <a16:creationId xmlns:a16="http://schemas.microsoft.com/office/drawing/2014/main" id="{1D00715B-77E1-04E2-94EC-5986FD32694A}"/>
              </a:ext>
            </a:extLst>
          </p:cNvPr>
          <p:cNvSpPr/>
          <p:nvPr/>
        </p:nvSpPr>
        <p:spPr>
          <a:xfrm>
            <a:off x="531284" y="4880008"/>
            <a:ext cx="6745816" cy="1294100"/>
          </a:xfrm>
          <a:custGeom>
            <a:avLst/>
            <a:gdLst>
              <a:gd name="connsiteX0" fmla="*/ 0 w 4549398"/>
              <a:gd name="connsiteY0" fmla="*/ 0 h 2533123"/>
              <a:gd name="connsiteX1" fmla="*/ 4549398 w 4549398"/>
              <a:gd name="connsiteY1" fmla="*/ 0 h 2533123"/>
              <a:gd name="connsiteX2" fmla="*/ 4549398 w 4549398"/>
              <a:gd name="connsiteY2" fmla="*/ 2533123 h 2533123"/>
              <a:gd name="connsiteX3" fmla="*/ 0 w 4549398"/>
              <a:gd name="connsiteY3" fmla="*/ 2533123 h 2533123"/>
              <a:gd name="connsiteX4" fmla="*/ 0 w 4549398"/>
              <a:gd name="connsiteY4" fmla="*/ 0 h 253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9398" h="2533123">
                <a:moveTo>
                  <a:pt x="0" y="0"/>
                </a:moveTo>
                <a:lnTo>
                  <a:pt x="4549398" y="0"/>
                </a:lnTo>
                <a:lnTo>
                  <a:pt x="4549398" y="2533123"/>
                </a:lnTo>
                <a:lnTo>
                  <a:pt x="0" y="253312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9820" y="2118998"/>
            <a:ext cx="2455200" cy="3399888"/>
            <a:chOff x="616674" y="1861753"/>
            <a:chExt cx="2455200" cy="34327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0CFBEF-FABD-A303-AE07-F1B34AD0883F}"/>
                </a:ext>
              </a:extLst>
            </p:cNvPr>
            <p:cNvSpPr txBox="1"/>
            <p:nvPr/>
          </p:nvSpPr>
          <p:spPr>
            <a:xfrm>
              <a:off x="616674" y="4641906"/>
              <a:ext cx="2455200" cy="65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Juwon Kim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Processing(.</a:t>
              </a:r>
              <a:r>
                <a:rPr lang="en-US" altLang="ko-KR" dirty="0" err="1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hwp</a:t>
              </a:r>
              <a:r>
                <a:rPr lang="en-US" altLang="ko-KR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altLang="ko-KR" sz="18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B6DB8F-5BFE-8579-5D16-D308C924E5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334220" y="2118998"/>
            <a:ext cx="2455200" cy="3391055"/>
            <a:chOff x="6334220" y="1897182"/>
            <a:chExt cx="2455200" cy="33910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000" y="1897182"/>
              <a:ext cx="1824398" cy="2346069"/>
            </a:xfrm>
            <a:prstGeom prst="ellipse">
              <a:avLst/>
            </a:prstGeom>
            <a:ln w="19050" cap="rnd">
              <a:solidFill>
                <a:srgbClr val="97AA0F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03437-3F88-220A-970B-1561B344B799}"/>
                </a:ext>
              </a:extLst>
            </p:cNvPr>
            <p:cNvSpPr txBox="1"/>
            <p:nvPr/>
          </p:nvSpPr>
          <p:spPr>
            <a:xfrm>
              <a:off x="6334220" y="4641906"/>
              <a:ext cx="2455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Haeun</a:t>
              </a:r>
              <a:r>
                <a:rPr lang="en-US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Lee</a:t>
              </a:r>
              <a:endParaRPr lang="en-US" altLang="ko-KR" b="0" dirty="0">
                <a:solidFill>
                  <a:srgbClr val="375623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fontAlgn="base"/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Front-end Design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191753" y="2118998"/>
            <a:ext cx="2455200" cy="3668054"/>
            <a:chOff x="9191753" y="1897182"/>
            <a:chExt cx="2455200" cy="36680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5C2CDD-7B6E-5DBD-CE70-A60992668721}"/>
                </a:ext>
              </a:extLst>
            </p:cNvPr>
            <p:cNvSpPr txBox="1"/>
            <p:nvPr/>
          </p:nvSpPr>
          <p:spPr>
            <a:xfrm>
              <a:off x="9191753" y="4641906"/>
              <a:ext cx="24552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nl-NL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Huigeun Han</a:t>
              </a:r>
              <a:endParaRPr lang="nl-NL" altLang="ko-KR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fontAlgn="base"/>
              <a:r>
                <a:rPr lang="nl-NL" altLang="ko-KR" sz="18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Processing</a:t>
              </a:r>
            </a:p>
            <a:p>
              <a:pPr algn="ctr" fontAlgn="base"/>
              <a:r>
                <a:rPr lang="nl-NL" altLang="ko-KR" sz="18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(old format)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965F837-2D16-8D7E-8FEE-27B175C4C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7154" y="1897182"/>
              <a:ext cx="1824398" cy="2343175"/>
            </a:xfrm>
            <a:prstGeom prst="ellipse">
              <a:avLst/>
            </a:prstGeom>
            <a:blipFill dpi="0" rotWithShape="1"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45000"/>
                        </a14:imgEffect>
                        <a14:imgEffect>
                          <a14:saturation sat="187000"/>
                        </a14:imgEffect>
                        <a14:imgEffect>
                          <a14:brightnessContrast bright="11000" contrast="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2026BE-00E0-F609-5343-A58F030E7480}"/>
              </a:ext>
            </a:extLst>
          </p:cNvPr>
          <p:cNvGrpSpPr/>
          <p:nvPr/>
        </p:nvGrpSpPr>
        <p:grpSpPr>
          <a:xfrm>
            <a:off x="3475446" y="2118998"/>
            <a:ext cx="2455200" cy="3399887"/>
            <a:chOff x="616674" y="1861753"/>
            <a:chExt cx="2455200" cy="34327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EC73FC-F775-2183-1B21-D963FAC6EBA8}"/>
                </a:ext>
              </a:extLst>
            </p:cNvPr>
            <p:cNvSpPr txBox="1"/>
            <p:nvPr/>
          </p:nvSpPr>
          <p:spPr>
            <a:xfrm>
              <a:off x="616674" y="4641905"/>
              <a:ext cx="2455200" cy="65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Hyunwon</a:t>
              </a:r>
              <a:r>
                <a:rPr lang="ko-KR" altLang="en-US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Seo</a:t>
              </a:r>
              <a:endParaRPr lang="en-US" altLang="ko-KR" sz="18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Processing(.pdf)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35061B4-73EC-2B1D-F0C2-C28893701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 dpi="0" rotWithShape="1"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384109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185885" y="3322689"/>
            <a:ext cx="782023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Data Processing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93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04" y="601735"/>
            <a:ext cx="4511431" cy="56545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004" y="666510"/>
            <a:ext cx="4115157" cy="552497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407025" y="3078479"/>
            <a:ext cx="1300285" cy="701040"/>
          </a:xfrm>
          <a:prstGeom prst="rightArrow">
            <a:avLst/>
          </a:prstGeom>
          <a:solidFill>
            <a:srgbClr val="ED7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0000" y="1432560"/>
            <a:ext cx="9550400" cy="4338320"/>
          </a:xfrm>
          <a:prstGeom prst="rect">
            <a:avLst/>
          </a:prstGeom>
          <a:solidFill>
            <a:srgbClr val="97AA0F">
              <a:alpha val="92941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2132085" y="4545569"/>
            <a:ext cx="3927847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NanumSquareOTF_ac" pitchFamily="34" charset="-120"/>
              </a:rPr>
              <a:t>HWP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NanumSquareOTF_ac" pitchFamily="34" charset="-120"/>
                <a:sym typeface="Wingdings" panose="05000000000000000000" pitchFamily="2" charset="2"/>
              </a:rPr>
              <a:t>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NanumSquareOTF_ac" pitchFamily="34" charset="-120"/>
              </a:rPr>
              <a:t>EXCEL Table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5548" y="2734005"/>
            <a:ext cx="3444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Success rate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830/850</a:t>
            </a:r>
            <a:endParaRPr kumimoji="0" lang="ko-KR" altLang="en-US" sz="3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1" name="그림 10" descr="텍스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67CA65CF-E0BE-DFBC-F8FF-A90C06021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31" t="2282" r="38891" b="7297"/>
          <a:stretch/>
        </p:blipFill>
        <p:spPr>
          <a:xfrm>
            <a:off x="1956071" y="2525054"/>
            <a:ext cx="1407372" cy="1786530"/>
          </a:xfrm>
          <a:prstGeom prst="rect">
            <a:avLst/>
          </a:prstGeom>
        </p:spPr>
      </p:pic>
      <p:pic>
        <p:nvPicPr>
          <p:cNvPr id="1026" name="Picture 2" descr="File:Microsoft Office Excel (2019–present)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14" y="2525054"/>
            <a:ext cx="1826772" cy="169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6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E2DFC14C-3D90-53E8-84AD-21FE0466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41" y="620544"/>
            <a:ext cx="4368323" cy="5317958"/>
          </a:xfrm>
          <a:prstGeom prst="rect">
            <a:avLst/>
          </a:prstGeom>
        </p:spPr>
      </p:pic>
      <p:pic>
        <p:nvPicPr>
          <p:cNvPr id="2050" name="Picture 2" descr="File:PDF file icon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84" y="2440548"/>
            <a:ext cx="1609736" cy="19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11" y="2789797"/>
            <a:ext cx="7795839" cy="16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9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185885" y="3322689"/>
            <a:ext cx="782023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06"/>
              </a:lnSpc>
              <a:spcBef>
                <a:spcPts val="1132"/>
              </a:spcBef>
              <a:buNone/>
            </a:pPr>
            <a:r>
              <a:rPr lang="en-US" altLang="ko-KR" sz="5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Range of Report date</a:t>
            </a:r>
            <a:endParaRPr lang="en-US" altLang="ko-KR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50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3" y="675779"/>
            <a:ext cx="11944947" cy="55064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3" y="679915"/>
            <a:ext cx="11774804" cy="55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ayout of version 4.5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14615</TotalTime>
  <Words>229</Words>
  <Application>Microsoft Office PowerPoint</Application>
  <PresentationFormat>와이드스크린</PresentationFormat>
  <Paragraphs>85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Designball-Social-01</vt:lpstr>
      <vt:lpstr>Calibri</vt:lpstr>
      <vt:lpstr>나눔스퀘어 Bold</vt:lpstr>
      <vt:lpstr>나눔스퀘어 네오 Heavy</vt:lpstr>
      <vt:lpstr>나눔스퀘어</vt:lpstr>
      <vt:lpstr>Open Sans Extrabold</vt:lpstr>
      <vt:lpstr>Arial</vt:lpstr>
      <vt:lpstr>맑은 고딕</vt:lpstr>
      <vt:lpstr>Open Sans</vt:lpstr>
      <vt:lpstr>나눔스퀘어 ExtraBold</vt:lpstr>
      <vt:lpstr>Open Sans Light</vt:lpstr>
      <vt:lpstr>Office 테마</vt:lpstr>
      <vt:lpstr>1_Layout of version 4.5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디오</dc:creator>
  <cp:lastModifiedBy>rietix 51</cp:lastModifiedBy>
  <cp:revision>323</cp:revision>
  <dcterms:created xsi:type="dcterms:W3CDTF">2020-06-15T03:45:15Z</dcterms:created>
  <dcterms:modified xsi:type="dcterms:W3CDTF">2023-04-20T23:40:23Z</dcterms:modified>
</cp:coreProperties>
</file>